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62" y="8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1434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269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9593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488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4448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238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022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3189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32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95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5169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04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4481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971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31475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7505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7560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0B1F7E3-4A38-4848-BD23-0D52916E14AA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831D701-0EB0-4203-AB23-66B49D6935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159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9300" y="1587500"/>
            <a:ext cx="10744200" cy="37856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Vocabulary             25 questions</a:t>
            </a:r>
          </a:p>
          <a:p>
            <a:endParaRPr lang="en-US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Light" panose="020E0507020206020404" pitchFamily="34" charset="0"/>
            </a:endParaRPr>
          </a:p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Grammar                   25 questions</a:t>
            </a:r>
          </a:p>
          <a:p>
            <a:endParaRPr lang="en-US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Light" panose="020E0507020206020404" pitchFamily="34" charset="0"/>
            </a:endParaRPr>
          </a:p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Phrasal Verbs       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10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 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questions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23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00076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Vocabulary             1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88950" y="1043275"/>
            <a:ext cx="11188700" cy="14465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… is a dairy </a:t>
            </a:r>
            <a:r>
              <a:rPr lang="en-US" sz="8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product.</a:t>
            </a:r>
            <a:endParaRPr lang="ru-RU" sz="8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33900" y="3519675"/>
            <a:ext cx="3222171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Cereal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95774" y="4549525"/>
            <a:ext cx="3698421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Yoghurt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49119" y="5595203"/>
            <a:ext cx="2668361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Tuna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0525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4321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CB623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00076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Vocabulary             2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95300" y="830997"/>
            <a:ext cx="11188700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Give me a … of milk, please. – Here you are.</a:t>
            </a:r>
            <a:endParaRPr lang="ru-RU" sz="8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48300" y="3519675"/>
            <a:ext cx="1850572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jar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31695" y="4484805"/>
            <a:ext cx="3136589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carton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4912" y="5584068"/>
            <a:ext cx="2290154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tin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6649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CB623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4321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00076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Vocabulary             3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30629" y="1004575"/>
            <a:ext cx="11921671" cy="212365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person who helps customers to choose something is … .</a:t>
            </a:r>
            <a:endParaRPr lang="ru-RU" sz="66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24942" y="3529942"/>
            <a:ext cx="4933044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shop assistant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78803" y="4554655"/>
            <a:ext cx="3746939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manager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65943" y="5579368"/>
            <a:ext cx="3372657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cashier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4602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4321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CB623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00076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Vocabulary             4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52248" y="1134829"/>
            <a:ext cx="11800052" cy="138499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Factories emit … fumes.</a:t>
            </a:r>
            <a:endParaRPr lang="ru-RU" sz="8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00101" y="3086816"/>
            <a:ext cx="390434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pollution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4897" y="4340231"/>
            <a:ext cx="2954754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waste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92516" y="5593646"/>
            <a:ext cx="2719515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toxic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1857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CB623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00076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Vocabulary             5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52248" y="830997"/>
            <a:ext cx="11800052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… is very harmful to the environment.</a:t>
            </a:r>
            <a:endParaRPr lang="ru-RU" sz="7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20487" y="3456285"/>
            <a:ext cx="4263574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Solar power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6326" y="4435153"/>
            <a:ext cx="5491895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Natural species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18924" y="5414021"/>
            <a:ext cx="3866698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Acid rain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0004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CB623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4321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0076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Vocabulary             6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280076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Black bears live in the … </a:t>
            </a:r>
            <a:r>
              <a:rPr lang="en-US" sz="8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ru-RU" sz="8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67216" y="3552401"/>
            <a:ext cx="2843988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wood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15741" y="4586127"/>
            <a:ext cx="3746939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wetlands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24279" y="5593646"/>
            <a:ext cx="3329865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desert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9560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0076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Vocabulary             7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Roman Abramovitch earned a lot of money. He is … .</a:t>
            </a:r>
            <a:endParaRPr lang="ru-RU" sz="7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14175" y="3607658"/>
            <a:ext cx="2550074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rich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3626" y="4600652"/>
            <a:ext cx="3746939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expensive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50134" y="5593646"/>
            <a:ext cx="4033921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intelligent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5404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4321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CB623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0076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Vocabulary             8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280076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My parents have been married … 50 years!</a:t>
            </a:r>
            <a:endParaRPr lang="ru-RU" sz="8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35852" y="3833664"/>
            <a:ext cx="2326665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for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35852" y="4799758"/>
            <a:ext cx="2326665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yet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35852" y="5765852"/>
            <a:ext cx="2326665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ago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4082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4321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CB623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0076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Vocabulary             9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 lived in the USA two years … .</a:t>
            </a:r>
            <a:endParaRPr lang="ru-RU" sz="7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69526" y="3566501"/>
            <a:ext cx="2696688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always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69527" y="4610689"/>
            <a:ext cx="2696688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ago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69525" y="5649681"/>
            <a:ext cx="2696689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yet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6902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CB623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4321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Vocabulary             10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 like the … of this song. It makes me </a:t>
            </a:r>
            <a:r>
              <a:rPr lang="en-US" sz="8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happy.</a:t>
            </a:r>
            <a:endParaRPr lang="ru-RU" sz="8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35852" y="3636944"/>
            <a:ext cx="2506719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chart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4583" y="4679209"/>
            <a:ext cx="2889253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plot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583" y="5731301"/>
            <a:ext cx="2889253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lyrics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8804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CB623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4321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Grammar             1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280076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Have you ever … a famous person?</a:t>
            </a:r>
            <a:endParaRPr lang="ru-RU" sz="8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5268" y="3850949"/>
            <a:ext cx="3247661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met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55270" y="4817092"/>
            <a:ext cx="3247660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meet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55270" y="5874603"/>
            <a:ext cx="3247660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meeted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5612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4321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CB623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Grammar             2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280076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You can’t speak to her. She has just … </a:t>
            </a:r>
            <a:r>
              <a:rPr lang="en-US" sz="8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ru-RU" sz="8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45603" y="3362423"/>
            <a:ext cx="267313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leave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45603" y="4499377"/>
            <a:ext cx="2706745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lift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45603" y="5595203"/>
            <a:ext cx="2689941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left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391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CB623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4321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Grammar             3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He </a:t>
            </a:r>
            <a:r>
              <a:rPr lang="en-US" sz="7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is … </a:t>
            </a:r>
            <a:r>
              <a:rPr lang="en-US" sz="7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boy </a:t>
            </a:r>
            <a:r>
              <a:rPr lang="en-US" sz="7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 the class.</a:t>
            </a:r>
            <a:endParaRPr lang="ru-RU" sz="7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73602" y="2728176"/>
            <a:ext cx="267313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taller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73602" y="4036838"/>
            <a:ext cx="3925369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the tallest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56797" y="5315803"/>
            <a:ext cx="3942174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more tall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4817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CB623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4321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Grammar             4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14645" y="1006191"/>
            <a:ext cx="10863005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9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She is … than him.</a:t>
            </a:r>
            <a:endParaRPr lang="ru-RU" sz="96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52643" y="2928795"/>
            <a:ext cx="2987099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funnier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9035" y="4309516"/>
            <a:ext cx="4473951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the funniest 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9035" y="5595203"/>
            <a:ext cx="4473951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the funnier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7000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4321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CB623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Grammar             5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14465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snail isn’t … a rabbit.</a:t>
            </a:r>
            <a:endParaRPr lang="ru-RU" sz="8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52643" y="2928795"/>
            <a:ext cx="3965688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as faster as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9035" y="4309516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as fast as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9034" y="5595203"/>
            <a:ext cx="4375979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as fastest as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4068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4321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CB623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Grammar             6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She … reading the book yesterday.</a:t>
            </a:r>
            <a:endParaRPr lang="ru-RU" sz="8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9035" y="3690126"/>
            <a:ext cx="3965688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have start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9034" y="4652343"/>
            <a:ext cx="4196365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has started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9035" y="5595203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started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6603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Grammar             7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79267" y="1046384"/>
            <a:ext cx="10732376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9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You can swim, … ?</a:t>
            </a:r>
            <a:endParaRPr lang="ru-RU" sz="9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18935" y="3287289"/>
            <a:ext cx="3965688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can’t you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18935" y="4488932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do you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18935" y="5595203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can you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6648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4321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CB623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Grammar             8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14465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Sue … at the moment.</a:t>
            </a:r>
            <a:endParaRPr lang="ru-RU" sz="8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06367" y="3349916"/>
            <a:ext cx="5805075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will be reading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06367" y="4472559"/>
            <a:ext cx="580507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has been reading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06368" y="5577882"/>
            <a:ext cx="5805074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is reading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548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CB623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4321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Grammar             9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There are … potatoes left.</a:t>
            </a:r>
            <a:endParaRPr lang="ru-RU" sz="8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06368" y="3604727"/>
            <a:ext cx="2539361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little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06368" y="4541140"/>
            <a:ext cx="2539361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any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06368" y="5577882"/>
            <a:ext cx="2539361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no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8623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Grammar             10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33692" y="1047932"/>
            <a:ext cx="10944647" cy="13234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 … English for 7 years.</a:t>
            </a:r>
            <a:endParaRPr lang="ru-RU" sz="8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06368" y="3604727"/>
            <a:ext cx="4629418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am learning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06368" y="4591304"/>
            <a:ext cx="6278603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have been learning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06368" y="5577882"/>
            <a:ext cx="4629418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was learning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20128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CB623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4321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Phrasal verbs           1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burger to take … , please.</a:t>
            </a:r>
            <a:endParaRPr lang="ru-RU" sz="8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06368" y="3690695"/>
            <a:ext cx="3965688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back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06368" y="4720091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away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06368" y="5835456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off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653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Phrasal verbs           2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Within 7 days you can take it … to the </a:t>
            </a:r>
            <a:r>
              <a:rPr lang="en-US" sz="8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shop.</a:t>
            </a:r>
            <a:endParaRPr lang="ru-RU" sz="8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06368" y="3812722"/>
            <a:ext cx="3965688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back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06368" y="4811790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away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06368" y="5810858"/>
            <a:ext cx="399929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out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66611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4321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CB623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Phrasal verbs           3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17578" y="1029162"/>
            <a:ext cx="11176876" cy="13234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She made … this story.</a:t>
            </a:r>
            <a:endParaRPr lang="ru-RU" sz="8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06368" y="2952160"/>
            <a:ext cx="2065832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up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06368" y="4069307"/>
            <a:ext cx="2065832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out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06368" y="5186454"/>
            <a:ext cx="3208832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up with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592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AB35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Phrasal verbs           4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34163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Clark Kent turns … Superman when he senses danger.</a:t>
            </a:r>
            <a:endParaRPr lang="ru-RU" sz="7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03704" y="3499711"/>
            <a:ext cx="2820010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into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03704" y="4475653"/>
            <a:ext cx="2820010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off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03704" y="5451595"/>
            <a:ext cx="2820010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in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987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4321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CB623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90"/>
            <a:ext cx="10263352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Phrasal verbs           5 question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1303000" y="6146800"/>
            <a:ext cx="749300" cy="5588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6124" y="1050182"/>
            <a:ext cx="11926176" cy="34163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She came … to her hometown because she missed it.</a:t>
            </a:r>
            <a:endParaRPr lang="ru-RU" sz="7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61940" y="3504398"/>
            <a:ext cx="2767960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A.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 across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BatangChe" panose="02030609000101010101" pitchFamily="49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61940" y="4466502"/>
            <a:ext cx="2767960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back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61940" y="5428606"/>
            <a:ext cx="2767960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C.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BatangChe" panose="02030609000101010101" pitchFamily="49" charset="-127"/>
              </a:rPr>
              <a:t>round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77176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0A0A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CB623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4321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86</TotalTime>
  <Words>557</Words>
  <Application>Microsoft Office PowerPoint</Application>
  <PresentationFormat>Широкоэкранный</PresentationFormat>
  <Paragraphs>130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3" baseType="lpstr">
      <vt:lpstr>Arial Unicode MS</vt:lpstr>
      <vt:lpstr>BatangChe</vt:lpstr>
      <vt:lpstr>Arial</vt:lpstr>
      <vt:lpstr>Bell MT</vt:lpstr>
      <vt:lpstr>Copperplate Gothic Light</vt:lpstr>
      <vt:lpstr>Garamond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Armageddec</dc:creator>
  <cp:lastModifiedBy>Armageddec</cp:lastModifiedBy>
  <cp:revision>24</cp:revision>
  <dcterms:created xsi:type="dcterms:W3CDTF">2014-05-18T20:37:33Z</dcterms:created>
  <dcterms:modified xsi:type="dcterms:W3CDTF">2014-05-19T15:15:01Z</dcterms:modified>
</cp:coreProperties>
</file>